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7ac3e820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7ac3e820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7ac3e820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7ac3e820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87ac3e820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87ac3e820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7ac3e820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87ac3e820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87ac3e820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87ac3e820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87ac3e820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87ac3e820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7ac3e820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7ac3e820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7ac3e820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87ac3e820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87ac3e820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87ac3e820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7ac3e820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87ac3e820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87ac3e820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87ac3e820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7ac3e820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7ac3e820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7ac3e820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7ac3e820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87ac3e820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87ac3e820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87ac3e8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87ac3e8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7ac3e8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7ac3e8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7ac3e82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7ac3e82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87ac3e82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87ac3e82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87ac3e82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87ac3e82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09025" y="1655051"/>
            <a:ext cx="30546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Booking room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Hệ thống đặt phòng khách sạn online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Use case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25" y="1285050"/>
            <a:ext cx="5303742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50" y="178050"/>
            <a:ext cx="4426899" cy="46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AutoNum type="romanUcPeriod" startAt="3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Kiến trúc 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Các công nghệ sử dụng phát triển frontend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br>
              <a:rPr lang="vi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Bootstrap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950" y="1785422"/>
            <a:ext cx="6280350" cy="28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Ajax/JSON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Đặc thù của web Bookingroom 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Số lượng hình ảnh, dữ liệu rất lớn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Số lượng người truy cập đồng thời cao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Xử lý không đồng bộ Ajax/JSON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Tăng trải nghiệm người dùng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Tăng hiệu quả truyền thông giữa Client và Server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25" y="223225"/>
            <a:ext cx="4148375" cy="34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240375" y="829675"/>
            <a:ext cx="344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Responsive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áy tính xách tay Chromebook đang mở"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ung sườn mẫu cho ứng dụng trên máy tính" id="180" name="Google Shape;180;p2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Điện thoại thông minh màu đen theo hướng dọc"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ung sườn mẫu cho ứng dụng trên di động"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511250" y="1825875"/>
            <a:ext cx="29418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Bookingroom đáp ứng 3 khổ màn hình, PC , tablet , mobile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Phân quyền người dùng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Guest : Người dùng không cần đăng nhập để sử dụng một số chức năng như tra cứu, tìm kiếm, liên hệ làm đối tác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User : Người dùng phải tạo tài khoản để có thể tiến hành đặt phòng , hủy phòng, cũng như quản lý lịch sử đặt phòng của mình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163" y="3038313"/>
            <a:ext cx="2486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Các tài khoản quản lý trang 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Hotel &lt;Add later&gt; : Các đối tác khách sạn có thể quản lý phòng, và các đơn đặt phòng cũng như các dịch vụ khuyến mại.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Admin&lt;Add later&gt; : Đội ngũ kiểm duyệt các khách sạn chỉ có chức năng đăng nhập, thông báo, hạn chế các hoạt động của tài khoản khách sạn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SuperUser : Tài khoản của nhà Phát triển hệ thống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975" y="3057088"/>
            <a:ext cx="25146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Router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Phân tích ,định tuyến URL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URL gọn gàng dễ quản lý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➔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Che giấu tổ chức các tài nguyên trên server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Cấu hình mặc định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Lưu trên Database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Xóa session khi người dùng tắt trình duyệt 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Hỗ trợ Login, Logout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Nội dung chính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15475" y="1590050"/>
            <a:ext cx="49395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romanUcPeriod"/>
            </a:pPr>
            <a:r>
              <a:rPr lang="vi" sz="2200">
                <a:latin typeface="Times New Roman"/>
                <a:ea typeface="Times New Roman"/>
                <a:cs typeface="Times New Roman"/>
                <a:sym typeface="Times New Roman"/>
              </a:rPr>
              <a:t>Đặt vấn đề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romanUcPeriod"/>
            </a:pPr>
            <a:r>
              <a:rPr lang="vi" sz="2200"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romanUcPeriod"/>
            </a:pPr>
            <a:r>
              <a:rPr lang="vi" sz="2200">
                <a:latin typeface="Times New Roman"/>
                <a:ea typeface="Times New Roman"/>
                <a:cs typeface="Times New Roman"/>
                <a:sym typeface="Times New Roman"/>
              </a:rPr>
              <a:t>Kiến trúc Web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romanUcPeriod"/>
            </a:pPr>
            <a:r>
              <a:rPr lang="vi" sz="2200">
                <a:latin typeface="Times New Roman"/>
                <a:ea typeface="Times New Roman"/>
                <a:cs typeface="Times New Roman"/>
                <a:sym typeface="Times New Roman"/>
              </a:rPr>
              <a:t>Hướng phát triển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Cache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Đặc thù của web Bookingroom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Sử dụng cache lưu trên RAM của server - tăng tốc độ truy xuất dữ liệu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Cấu hình chỉ cache 1 vài view có lượng thông tin lớn, ít thay đổi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Hệ thống bảo mật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Quy trình xác nhận 3 bước đối với người dùng trang 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Hệ thống gửi Email xác nhận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CSRF : Phương thức tấn công sử dụng quyền chứng thực của người sử dụng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Mã CSRF token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925" y="3383488"/>
            <a:ext cx="32766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Công nghệ phát triển Backend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Django Framework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PostgreSQL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950" y="13334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613" y="3275813"/>
            <a:ext cx="31718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Hướng phát triển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Phát triển giao diện người dùng cho bên đối tác Hotel và đội ngũ Admin kiểm duyệt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Hoàn thiện các chức năng còn thiếu như bình luận, đánh giá khách sạn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1653000" y="2156100"/>
            <a:ext cx="5838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Thank for your watching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Giới thiệu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3597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vi"/>
              <a:t>2020 đại dịch covid-19 đã khiến nền kinh tế thế giới chao đảo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vi"/>
              <a:t>Phần lớn các nước đang phục hồi nền kinh tế nhờ thúc đẩy phát triển ngành du lịch trong nước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950" y="1564713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Tốc độ t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ăng trưởng du lịch Việt Nam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3325"/>
            <a:ext cx="4640776" cy="28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75" y="1200100"/>
            <a:ext cx="4520250" cy="29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23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Miếng bánh béo bở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64175" y="1600150"/>
            <a:ext cx="50052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Booking : 224 Quốc gia và vùng lãnh thổ, 40 ngôn ngữ khác nhau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Agoda : Thuộc sở hữu của tập đoàn Priceline - Tập đoàn lớn nhất thế giới về dịch vụ đặt phòng khách sạn trực tuyến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Traveloka : App đặt phòng được yêu thích nhất tại Việt Nam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375" y="1048100"/>
            <a:ext cx="2619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700" y="2216813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2474" y="3423424"/>
            <a:ext cx="2506575" cy="14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Khảo sát thị trường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Nhược điểm 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>
                <a:latin typeface="Times New Roman"/>
                <a:ea typeface="Times New Roman"/>
                <a:cs typeface="Times New Roman"/>
                <a:sym typeface="Times New Roman"/>
              </a:rPr>
              <a:t>Booking 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: Chưa có  tổng đài hỗ trợ Tiếng Việt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>
                <a:latin typeface="Times New Roman"/>
                <a:ea typeface="Times New Roman"/>
                <a:cs typeface="Times New Roman"/>
                <a:sym typeface="Times New Roman"/>
              </a:rPr>
              <a:t>Agoda 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: Hầu hết các khách sạn đều phải trả trước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vi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vi">
                <a:latin typeface="Times New Roman"/>
                <a:ea typeface="Times New Roman"/>
                <a:cs typeface="Times New Roman"/>
                <a:sym typeface="Times New Roman"/>
              </a:rPr>
              <a:t>irbnb 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: Chỉ có nhiều phòng ở các thành phố lớn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40375" y="829675"/>
            <a:ext cx="344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4200">
                <a:latin typeface="Times New Roman"/>
                <a:ea typeface="Times New Roman"/>
                <a:cs typeface="Times New Roman"/>
                <a:sym typeface="Times New Roman"/>
              </a:rPr>
              <a:t>Bookingroom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8825" y="1769125"/>
            <a:ext cx="28080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Hệ thống đặt phòng khách sạn trực tuyến miễn phí tại Việt Nam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áy tính xách tay Chromebook đang mở"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ung sườn mẫu cho ứng dụng trên máy tính" id="112" name="Google Shape;112;p19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Điện thoại thông minh màu đen theo hướng dọc"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ung sườn mẫu cho ứng dụng trên di động"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Font typeface="Times New Roman"/>
              <a:buAutoNum type="romanUcPeriod" startAt="2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278075" y="2596750"/>
            <a:ext cx="1616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nghệ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Nền tảng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chức năng chính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Bookingroom - Các chức năng chính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42425" y="1448175"/>
            <a:ext cx="65814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Quản lý tài khoản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Giới thiệu khách sạn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Giới thiệu các địa điểm du lịch nổi tiếng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Tìm kiếm khách sạn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Đặt phòng khách sạn trực tuyến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Hủy phòng khách sạn trực tuyến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Đăng ký khách hàng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➔"/>
            </a:pPr>
            <a:r>
              <a:rPr lang="vi" sz="1800">
                <a:latin typeface="Open Sans"/>
                <a:ea typeface="Open Sans"/>
                <a:cs typeface="Open Sans"/>
                <a:sym typeface="Open Sans"/>
              </a:rPr>
              <a:t>Lịch sử giao dịch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7661375" y="4659650"/>
            <a:ext cx="124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Economica"/>
                <a:ea typeface="Economica"/>
                <a:cs typeface="Economica"/>
                <a:sym typeface="Economica"/>
              </a:rPr>
              <a:t>Phát triển ứng dụng web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